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795-1DBC-4691-BF33-9B4C19CA53D8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D8E2091-743F-4607-BDED-5E2069DF275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795-1DBC-4691-BF33-9B4C19CA53D8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2091-743F-4607-BDED-5E2069DF275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795-1DBC-4691-BF33-9B4C19CA53D8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2091-743F-4607-BDED-5E2069DF275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795-1DBC-4691-BF33-9B4C19CA53D8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D8E2091-743F-4607-BDED-5E2069DF275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795-1DBC-4691-BF33-9B4C19CA53D8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2091-743F-4607-BDED-5E2069DF275B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795-1DBC-4691-BF33-9B4C19CA53D8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2091-743F-4607-BDED-5E2069DF275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795-1DBC-4691-BF33-9B4C19CA53D8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D8E2091-743F-4607-BDED-5E2069DF275B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795-1DBC-4691-BF33-9B4C19CA53D8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2091-743F-4607-BDED-5E2069DF275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795-1DBC-4691-BF33-9B4C19CA53D8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2091-743F-4607-BDED-5E2069DF275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795-1DBC-4691-BF33-9B4C19CA53D8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2091-743F-4607-BDED-5E2069DF275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83795-1DBC-4691-BF33-9B4C19CA53D8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E2091-743F-4607-BDED-5E2069DF275B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7F83795-1DBC-4691-BF33-9B4C19CA53D8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E2091-743F-4607-BDED-5E2069DF275B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9459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047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5794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772816"/>
            <a:ext cx="3600400" cy="2952328"/>
          </a:xfrm>
        </p:spPr>
      </p:pic>
    </p:spTree>
    <p:extLst>
      <p:ext uri="{BB962C8B-B14F-4D97-AF65-F5344CB8AC3E}">
        <p14:creationId xmlns:p14="http://schemas.microsoft.com/office/powerpoint/2010/main" val="2376404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+1-855-446-7711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950" y="3112294"/>
            <a:ext cx="3238500" cy="1409700"/>
          </a:xfrm>
        </p:spPr>
      </p:pic>
    </p:spTree>
    <p:extLst>
      <p:ext uri="{BB962C8B-B14F-4D97-AF65-F5344CB8AC3E}">
        <p14:creationId xmlns:p14="http://schemas.microsoft.com/office/powerpoint/2010/main" val="1377448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323728"/>
          </a:xfrm>
        </p:spPr>
        <p:txBody>
          <a:bodyPr/>
          <a:lstStyle/>
          <a:p>
            <a:r>
              <a:rPr lang="en-US" dirty="0" smtClean="0"/>
              <a:t>                +1-855-446-7711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04864"/>
            <a:ext cx="8856984" cy="4320480"/>
          </a:xfrm>
        </p:spPr>
      </p:pic>
    </p:spTree>
    <p:extLst>
      <p:ext uri="{BB962C8B-B14F-4D97-AF65-F5344CB8AC3E}">
        <p14:creationId xmlns:p14="http://schemas.microsoft.com/office/powerpoint/2010/main" val="1634608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</TotalTime>
  <Words>5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PowerPoint Presentation</vt:lpstr>
      <vt:lpstr>PowerPoint Presentation</vt:lpstr>
      <vt:lpstr>PowerPoint Presentation</vt:lpstr>
      <vt:lpstr>PowerPoint Presentation</vt:lpstr>
      <vt:lpstr>+1-855-446-7711</vt:lpstr>
      <vt:lpstr>                +1-855-446-7711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2024-12-28T10:01:43Z</dcterms:created>
  <dcterms:modified xsi:type="dcterms:W3CDTF">2024-12-28T10:06:10Z</dcterms:modified>
</cp:coreProperties>
</file>